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52ce6093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f52ce6093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f52bfc107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f52bfc107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f52ce609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f52ce609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f52ce6093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f52ce6093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517250" y="10778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MThree</a:t>
            </a:r>
            <a:r>
              <a:rPr lang="en"/>
              <a:t> Banking App</a:t>
            </a:r>
            <a:endParaRPr/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Problem Statement: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consuming management of bank accounts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Solution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User-friendly API driven platform that streamlines the management of banking operations for bank staff.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5525" y="1322450"/>
            <a:ext cx="3448100" cy="1837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9" name="Google Shape;139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Google Shape;146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Project planning 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Allocation of tasks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Demonstration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System Architecture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Future improvements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29450" y="1322450"/>
            <a:ext cx="7688400" cy="6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planning</a:t>
            </a: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334400" y="1998050"/>
            <a:ext cx="38823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Agree user stories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Minimum viable product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API and database integration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Ability to create, read, update and delete database entries for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customers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accounts and transactions via manually constructed HTTP requests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Stretch goals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Front end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Containerisation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 registration and login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 sessions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4710500" y="1998050"/>
            <a:ext cx="40875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Version control and project management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 and GitHub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Agree SOP’s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GitHub Projects: ticketing &amp; task allocation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Sprint planning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Sprint 1: Build the database. Build API routes for CRUD operations on customers, accounts and transactions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Sprint 2: Implement front end templates. Adjust API routes to deliver templates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Sprint 3: Finalising, bug fixing and containerisation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627700" y="2937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Allocation</a:t>
            </a:r>
            <a:endParaRPr/>
          </a:p>
        </p:txBody>
      </p:sp>
      <p:sp>
        <p:nvSpPr>
          <p:cNvPr id="159" name="Google Shape;159;p20"/>
          <p:cNvSpPr txBox="1"/>
          <p:nvPr>
            <p:ph idx="4294967295" type="body"/>
          </p:nvPr>
        </p:nvSpPr>
        <p:spPr>
          <a:xfrm>
            <a:off x="3543300" y="124350"/>
            <a:ext cx="3956400" cy="41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60" name="Google Shape;160;p20"/>
          <p:cNvSpPr/>
          <p:nvPr/>
        </p:nvSpPr>
        <p:spPr>
          <a:xfrm>
            <a:off x="1341875" y="1277400"/>
            <a:ext cx="2837400" cy="250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D</a:t>
            </a: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atabase Creation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Creation of Database Connector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Database Seed Script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Customer GET/POST/DELETE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API endpoint re-factoring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Containerisation</a:t>
            </a:r>
            <a:endParaRPr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20"/>
          <p:cNvSpPr/>
          <p:nvPr/>
        </p:nvSpPr>
        <p:spPr>
          <a:xfrm>
            <a:off x="5029200" y="1277400"/>
            <a:ext cx="2837400" cy="250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Account GET/POST/MODIFY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Transactions GET/POST/MODIFY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Front end templates HTML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CSS modifications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20"/>
          <p:cNvSpPr/>
          <p:nvPr/>
        </p:nvSpPr>
        <p:spPr>
          <a:xfrm>
            <a:off x="1813725" y="904500"/>
            <a:ext cx="2000700" cy="37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Jack Dench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20"/>
          <p:cNvSpPr/>
          <p:nvPr/>
        </p:nvSpPr>
        <p:spPr>
          <a:xfrm>
            <a:off x="5447550" y="904500"/>
            <a:ext cx="2000700" cy="37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David Olima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0"/>
          <p:cNvSpPr/>
          <p:nvPr/>
        </p:nvSpPr>
        <p:spPr>
          <a:xfrm>
            <a:off x="1418075" y="3832200"/>
            <a:ext cx="6398400" cy="1249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User login functionality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Sprint Planning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Git repository maintenance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Testing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Trouble shooting 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Demonstration</a:t>
            </a:r>
            <a:endParaRPr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5425" y="415850"/>
            <a:ext cx="4572001" cy="431180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76" name="Google Shape;176;p22"/>
          <p:cNvSpPr txBox="1"/>
          <p:nvPr>
            <p:ph idx="2" type="body"/>
          </p:nvPr>
        </p:nvSpPr>
        <p:spPr>
          <a:xfrm>
            <a:off x="693250" y="23631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Back End </a:t>
            </a:r>
            <a:endParaRPr b="1" sz="16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Python Flask API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MySQL relational database</a:t>
            </a:r>
            <a:endParaRPr>
              <a:solidFill>
                <a:schemeClr val="lt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">
                <a:solidFill>
                  <a:schemeClr val="lt1"/>
                </a:solidFill>
              </a:rPr>
              <a:t>Trigger automation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Database setup and seed scripts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Reusable database connection python script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82" name="Google Shape;182;p23"/>
          <p:cNvSpPr txBox="1"/>
          <p:nvPr>
            <p:ph idx="2" type="body"/>
          </p:nvPr>
        </p:nvSpPr>
        <p:spPr>
          <a:xfrm>
            <a:off x="4973925" y="666950"/>
            <a:ext cx="3778200" cy="42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Front End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FLASK in-built template capability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Creation of HTML templates for EPs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Incorporating Style sheets for pages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Standardising table </a:t>
            </a:r>
            <a:r>
              <a:rPr lang="en" sz="1600">
                <a:solidFill>
                  <a:schemeClr val="dk1"/>
                </a:solidFill>
              </a:rPr>
              <a:t>formatting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JS for user friendly interaction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Testing user flow through app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025" y="2660850"/>
            <a:ext cx="4172375" cy="199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5219450" y="13639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Containerisation</a:t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Docker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Multiple containers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Automated database creation and setup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idx="1" type="body"/>
          </p:nvPr>
        </p:nvSpPr>
        <p:spPr>
          <a:xfrm>
            <a:off x="727650" y="1853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TLS implementation</a:t>
            </a:r>
            <a:endParaRPr/>
          </a:p>
          <a:p>
            <a:pPr indent="-298450" lvl="1" marL="914400" rtl="0" algn="l">
              <a:spcBef>
                <a:spcPts val="100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Key pair authentication and HTTPS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Mobile App integration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Multiple user types &amp; permissions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Customer Frontend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User profile editing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Online Hosting of database &amp; server. Automated CI/CD pipeline and cluster management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Logs &amp; Analytics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Improved error handling</a:t>
            </a:r>
            <a:endParaRPr/>
          </a:p>
        </p:txBody>
      </p:sp>
      <p:sp>
        <p:nvSpPr>
          <p:cNvPr id="195" name="Google Shape;195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Enhancements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